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4"/>
  </p:notesMasterIdLst>
  <p:sldIdLst>
    <p:sldId id="262" r:id="rId3"/>
    <p:sldId id="263" r:id="rId4"/>
    <p:sldId id="279" r:id="rId5"/>
    <p:sldId id="280" r:id="rId6"/>
    <p:sldId id="281" r:id="rId7"/>
    <p:sldId id="282" r:id="rId8"/>
    <p:sldId id="283" r:id="rId9"/>
    <p:sldId id="273" r:id="rId10"/>
    <p:sldId id="284" r:id="rId11"/>
    <p:sldId id="285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608" y="-582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Remote Sensing was utilized to map land use</a:t>
            </a:r>
          </a:p>
          <a:p>
            <a:pPr lvl="1"/>
            <a:r>
              <a:rPr lang="en-US" dirty="0" smtClean="0"/>
              <a:t>This information was formulated with impervious quotient as set forth by the Atlanta Regional Commission and Adopt-a-Stream.</a:t>
            </a:r>
          </a:p>
          <a:p>
            <a:pPr lvl="1"/>
            <a:r>
              <a:rPr lang="en-US" dirty="0" smtClean="0"/>
              <a:t>This gave us the ability to calculate impervious surface percentages for Long Island Creek and Marsh Creek watershed</a:t>
            </a:r>
          </a:p>
          <a:p>
            <a:pPr lvl="1"/>
            <a:r>
              <a:rPr lang="en-US" dirty="0" smtClean="0"/>
              <a:t>We compared this spatial information over a period 8 years in 6 intervals (2003, 2005, 2006, 2008, 2009 2011)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75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571" y="1295400"/>
            <a:ext cx="42672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14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3505200"/>
            <a:ext cx="960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Lic</a:t>
            </a:r>
            <a:r>
              <a:rPr lang="en-US" dirty="0" smtClean="0"/>
              <a:t> table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17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1219239"/>
            <a:ext cx="7292265" cy="564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46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1222968"/>
            <a:ext cx="7292265" cy="563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05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9220" y="1222968"/>
            <a:ext cx="7282624" cy="563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48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9220" y="1263704"/>
            <a:ext cx="7282624" cy="555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19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2421" y="1263704"/>
            <a:ext cx="7176221" cy="555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00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5783" y="1263704"/>
            <a:ext cx="7169496" cy="555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5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pic>
        <p:nvPicPr>
          <p:cNvPr id="4" name="Picture 2" descr="C:\Users\oparnicaj\Desktop\New folder\lic\LICRS2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571" y="1335740"/>
            <a:ext cx="4267200" cy="552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037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571" y="1295400"/>
            <a:ext cx="42672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45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211</TotalTime>
  <Words>93</Words>
  <Application>Microsoft Office PowerPoint</Application>
  <PresentationFormat>On-screen Show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TS101881344</vt:lpstr>
      <vt:lpstr>Land Use</vt:lpstr>
      <vt:lpstr>Land Use</vt:lpstr>
      <vt:lpstr>Land Use</vt:lpstr>
      <vt:lpstr>Land Use</vt:lpstr>
      <vt:lpstr>Land Use</vt:lpstr>
      <vt:lpstr>Land Use</vt:lpstr>
      <vt:lpstr>Land Use</vt:lpstr>
      <vt:lpstr>Land Use</vt:lpstr>
      <vt:lpstr>Land Use</vt:lpstr>
      <vt:lpstr>Land Use</vt:lpstr>
      <vt:lpstr>Land Use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14</cp:revision>
  <dcterms:created xsi:type="dcterms:W3CDTF">2012-07-03T18:48:29Z</dcterms:created>
  <dcterms:modified xsi:type="dcterms:W3CDTF">2012-07-10T21:46:36Z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